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3" r:id="rId3"/>
    <p:sldId id="303" r:id="rId4"/>
    <p:sldId id="298" r:id="rId5"/>
    <p:sldId id="304" r:id="rId6"/>
    <p:sldId id="305" r:id="rId7"/>
    <p:sldId id="306" r:id="rId8"/>
    <p:sldId id="278" r:id="rId9"/>
    <p:sldId id="291" r:id="rId10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90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الثالثة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باوربوينت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PowerPoint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تصميم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Design 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1048677" y="221555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414443" y="2764010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اعدادات الصفحة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36"/>
          <a:stretch/>
        </p:blipFill>
        <p:spPr bwMode="auto">
          <a:xfrm>
            <a:off x="163451" y="188686"/>
            <a:ext cx="11843657" cy="17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سهم إلى اليمين 18"/>
          <p:cNvSpPr/>
          <p:nvPr/>
        </p:nvSpPr>
        <p:spPr>
          <a:xfrm rot="5400000" flipH="1">
            <a:off x="6004963" y="221555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370729" y="2764010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نسق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634234" y="219789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0" y="2746348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خلفية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881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انتقالات</a:t>
            </a: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6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1384860" y="219789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854235" y="2770306"/>
            <a:ext cx="17929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معاينة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6781991" y="219789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6147757" y="2756732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نقل الى هذه الشريحة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1388976" y="219789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754742" y="2760862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التوقيت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40"/>
          <a:stretch/>
        </p:blipFill>
        <p:spPr bwMode="auto">
          <a:xfrm>
            <a:off x="123815" y="116113"/>
            <a:ext cx="11930743" cy="1805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8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9" grpId="0" animBg="1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61030" y="2060812"/>
            <a:ext cx="7456650" cy="242410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حركات</a:t>
            </a: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16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1474432" y="211366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981491" y="2728685"/>
            <a:ext cx="17929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معاينة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7403689" y="211178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6769455" y="2659953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حركات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سهم إلى اليمين 20"/>
          <p:cNvSpPr/>
          <p:nvPr/>
        </p:nvSpPr>
        <p:spPr>
          <a:xfrm rot="5400000" flipH="1">
            <a:off x="2898977" y="211366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/>
          <p:cNvSpPr txBox="1"/>
          <p:nvPr/>
        </p:nvSpPr>
        <p:spPr>
          <a:xfrm>
            <a:off x="2366344" y="2676637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حركة مخصصة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40"/>
          <a:stretch/>
        </p:blipFill>
        <p:spPr bwMode="auto">
          <a:xfrm>
            <a:off x="253558" y="130629"/>
            <a:ext cx="11788397" cy="166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سهم إلى اليمين 9"/>
          <p:cNvSpPr/>
          <p:nvPr/>
        </p:nvSpPr>
        <p:spPr>
          <a:xfrm rot="5400000" flipH="1">
            <a:off x="1125893" y="211178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93260" y="2674757"/>
            <a:ext cx="20755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التوقيت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91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9" grpId="0" animBg="1"/>
      <p:bldP spid="20" grpId="0"/>
      <p:bldP spid="21" grpId="0" animBg="1"/>
      <p:bldP spid="22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الثالثة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Questions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70286" y="2002971"/>
            <a:ext cx="6317389" cy="352697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(Q1)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الفرق بين استخدام الانتقالات و استخدام الحركات؟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--------------------------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Q3)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1569</TotalTime>
  <Words>79</Words>
  <Application>Microsoft Office PowerPoint</Application>
  <PresentationFormat>مخصص</PresentationFormat>
  <Paragraphs>29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Slice</vt:lpstr>
      <vt:lpstr>المحاضرة الثالثة      مايكروسوفت باوربوينت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147</cp:revision>
  <dcterms:created xsi:type="dcterms:W3CDTF">2017-03-12T18:49:09Z</dcterms:created>
  <dcterms:modified xsi:type="dcterms:W3CDTF">2017-11-18T20:14:46Z</dcterms:modified>
</cp:coreProperties>
</file>